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76" r:id="rId4"/>
    <p:sldId id="267" r:id="rId5"/>
    <p:sldId id="268" r:id="rId6"/>
    <p:sldId id="272" r:id="rId7"/>
    <p:sldId id="265" r:id="rId8"/>
    <p:sldId id="278" r:id="rId9"/>
    <p:sldId id="279" r:id="rId10"/>
    <p:sldId id="271" r:id="rId11"/>
    <p:sldId id="273" r:id="rId12"/>
    <p:sldId id="262" r:id="rId13"/>
    <p:sldId id="275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80158" autoAdjust="0"/>
  </p:normalViewPr>
  <p:slideViewPr>
    <p:cSldViewPr snapToGrid="0">
      <p:cViewPr varScale="1">
        <p:scale>
          <a:sx n="73" d="100"/>
          <a:sy n="73" d="100"/>
        </p:scale>
        <p:origin x="14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://www.akilaskitchen.com/2016/05/bread-pizza-how-to-make-bread-pizza.html" TargetMode="External"/><Relationship Id="rId1" Type="http://schemas.openxmlformats.org/officeDocument/2006/relationships/image" Target="../media/image6.jpg"/><Relationship Id="rId6" Type="http://schemas.openxmlformats.org/officeDocument/2006/relationships/hyperlink" Target="https://usc2014informatica.wordpress.com/tag/presentaciones/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://www.toolsandapplications.com/presentation-tools-for-the-classroom-15-essential-ipad-apps-for-teachers/" TargetMode="Externa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www.toolsandapplications.com/presentation-tools-for-the-classroom-15-essential-ipad-apps-for-teachers/" TargetMode="External"/><Relationship Id="rId1" Type="http://schemas.openxmlformats.org/officeDocument/2006/relationships/image" Target="../media/image7.jpg"/><Relationship Id="rId6" Type="http://schemas.openxmlformats.org/officeDocument/2006/relationships/hyperlink" Target="http://www.oneirokriths123.com/2389/oneirokritis-psisimo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s://usc2014informatica.wordpress.com/tag/presentaciones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://www.akilaskitchen.com/2016/05/bread-pizza-how-to-make-bread-pizza.html" TargetMode="External"/><Relationship Id="rId1" Type="http://schemas.openxmlformats.org/officeDocument/2006/relationships/image" Target="../media/image6.jpg"/><Relationship Id="rId6" Type="http://schemas.openxmlformats.org/officeDocument/2006/relationships/hyperlink" Target="https://usc2014informatica.wordpress.com/tag/presentaciones/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://www.toolsandapplications.com/presentation-tools-for-the-classroom-15-essential-ipad-apps-for-teachers/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www.toolsandapplications.com/presentation-tools-for-the-classroom-15-essential-ipad-apps-for-teachers/" TargetMode="External"/><Relationship Id="rId1" Type="http://schemas.openxmlformats.org/officeDocument/2006/relationships/image" Target="../media/image7.jpg"/><Relationship Id="rId6" Type="http://schemas.openxmlformats.org/officeDocument/2006/relationships/hyperlink" Target="http://www.oneirokriths123.com/2389/oneirokritis-psisimo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s://usc2014informatica.wordpress.com/tag/presentacione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0E5525-C809-435D-B162-067C08B650CD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8C2B3D9C-F5EE-43B3-B721-10D6AAF0FFFD}">
      <dgm:prSet phldrT="[Text]" custT="1"/>
      <dgm:spPr/>
      <dgm:t>
        <a:bodyPr/>
        <a:lstStyle/>
        <a:p>
          <a:r>
            <a:rPr lang="de-DE" sz="4000" dirty="0"/>
            <a:t>Essen &amp; Trinken</a:t>
          </a:r>
        </a:p>
      </dgm:t>
    </dgm:pt>
    <dgm:pt modelId="{A3D58E49-1AC2-4B86-9BF2-DA8BDD98B344}" type="parTrans" cxnId="{79E4999F-5578-4D7A-81EE-67A61D7B5821}">
      <dgm:prSet/>
      <dgm:spPr/>
      <dgm:t>
        <a:bodyPr/>
        <a:lstStyle/>
        <a:p>
          <a:endParaRPr lang="de-DE"/>
        </a:p>
      </dgm:t>
    </dgm:pt>
    <dgm:pt modelId="{351E8DCD-A51B-4307-AB41-5C1516512609}" type="sibTrans" cxnId="{79E4999F-5578-4D7A-81EE-67A61D7B5821}">
      <dgm:prSet/>
      <dgm:spPr/>
      <dgm:t>
        <a:bodyPr/>
        <a:lstStyle/>
        <a:p>
          <a:endParaRPr lang="de-DE"/>
        </a:p>
      </dgm:t>
    </dgm:pt>
    <dgm:pt modelId="{DCD30D71-F4B6-4642-9CA7-D5D202E15DFD}">
      <dgm:prSet phldrT="[Text]" custT="1"/>
      <dgm:spPr/>
      <dgm:t>
        <a:bodyPr/>
        <a:lstStyle/>
        <a:p>
          <a:r>
            <a:rPr lang="de-DE" sz="4000" dirty="0"/>
            <a:t>Keynote</a:t>
          </a:r>
        </a:p>
      </dgm:t>
    </dgm:pt>
    <dgm:pt modelId="{703CB4BE-310C-41CD-A281-E07CC27C3ADC}" type="parTrans" cxnId="{52CABE10-B2FB-4F4B-BC81-8741310293B5}">
      <dgm:prSet/>
      <dgm:spPr/>
      <dgm:t>
        <a:bodyPr/>
        <a:lstStyle/>
        <a:p>
          <a:endParaRPr lang="de-DE"/>
        </a:p>
      </dgm:t>
    </dgm:pt>
    <dgm:pt modelId="{1FD90DB7-B42D-4A89-B8E5-F0CC6AA84C86}" type="sibTrans" cxnId="{52CABE10-B2FB-4F4B-BC81-8741310293B5}">
      <dgm:prSet/>
      <dgm:spPr/>
      <dgm:t>
        <a:bodyPr/>
        <a:lstStyle/>
        <a:p>
          <a:endParaRPr lang="de-DE"/>
        </a:p>
      </dgm:t>
    </dgm:pt>
    <dgm:pt modelId="{5B752F26-3C28-4AA7-8FF3-9FE763EB311D}">
      <dgm:prSet phldrT="[Text]" custT="1"/>
      <dgm:spPr/>
      <dgm:t>
        <a:bodyPr/>
        <a:lstStyle/>
        <a:p>
          <a:r>
            <a:rPr lang="de-DE" sz="4000" dirty="0"/>
            <a:t>Vortrag</a:t>
          </a:r>
        </a:p>
      </dgm:t>
    </dgm:pt>
    <dgm:pt modelId="{6E3BD183-212F-4EF1-BCA5-44905194057B}" type="parTrans" cxnId="{B0074DB7-D46C-4707-B56E-CF765FF872C6}">
      <dgm:prSet/>
      <dgm:spPr/>
      <dgm:t>
        <a:bodyPr/>
        <a:lstStyle/>
        <a:p>
          <a:endParaRPr lang="de-DE"/>
        </a:p>
      </dgm:t>
    </dgm:pt>
    <dgm:pt modelId="{3CA87915-78DB-46F4-A916-105B3DEE7F3C}" type="sibTrans" cxnId="{B0074DB7-D46C-4707-B56E-CF765FF872C6}">
      <dgm:prSet/>
      <dgm:spPr/>
      <dgm:t>
        <a:bodyPr/>
        <a:lstStyle/>
        <a:p>
          <a:endParaRPr lang="de-DE"/>
        </a:p>
      </dgm:t>
    </dgm:pt>
    <dgm:pt modelId="{611B5F2E-738D-4D32-8871-64D6E667C56C}" type="pres">
      <dgm:prSet presAssocID="{440E5525-C809-435D-B162-067C08B650CD}" presName="linearFlow" presStyleCnt="0">
        <dgm:presLayoutVars>
          <dgm:dir/>
          <dgm:resizeHandles val="exact"/>
        </dgm:presLayoutVars>
      </dgm:prSet>
      <dgm:spPr/>
    </dgm:pt>
    <dgm:pt modelId="{99D7C81F-13E3-424C-B390-3849ABAFF3EA}" type="pres">
      <dgm:prSet presAssocID="{8C2B3D9C-F5EE-43B3-B721-10D6AAF0FFFD}" presName="composite" presStyleCnt="0"/>
      <dgm:spPr/>
    </dgm:pt>
    <dgm:pt modelId="{8CC1AF1B-BA3D-4658-B176-E49811CE208C}" type="pres">
      <dgm:prSet presAssocID="{8C2B3D9C-F5EE-43B3-B721-10D6AAF0FFFD}" presName="imgShp" presStyleLbl="fgImgPlace1" presStyleIdx="0" presStyleCnt="3"/>
      <dgm:spPr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0000" b="-20000"/>
          </a:stretch>
        </a:blipFill>
      </dgm:spPr>
    </dgm:pt>
    <dgm:pt modelId="{C63A0E96-1948-4888-BDDE-C988DE2B5F9F}" type="pres">
      <dgm:prSet presAssocID="{8C2B3D9C-F5EE-43B3-B721-10D6AAF0FFFD}" presName="txShp" presStyleLbl="node1" presStyleIdx="0" presStyleCnt="3">
        <dgm:presLayoutVars>
          <dgm:bulletEnabled val="1"/>
        </dgm:presLayoutVars>
      </dgm:prSet>
      <dgm:spPr/>
    </dgm:pt>
    <dgm:pt modelId="{F22DBBF1-756B-4B95-98A7-72764C942632}" type="pres">
      <dgm:prSet presAssocID="{351E8DCD-A51B-4307-AB41-5C1516512609}" presName="spacing" presStyleCnt="0"/>
      <dgm:spPr/>
    </dgm:pt>
    <dgm:pt modelId="{43297E3B-6EBB-4135-9F30-556081472590}" type="pres">
      <dgm:prSet presAssocID="{DCD30D71-F4B6-4642-9CA7-D5D202E15DFD}" presName="composite" presStyleCnt="0"/>
      <dgm:spPr/>
    </dgm:pt>
    <dgm:pt modelId="{16A65698-4583-40BC-A94C-DA15F07032BD}" type="pres">
      <dgm:prSet presAssocID="{DCD30D71-F4B6-4642-9CA7-D5D202E15DFD}" presName="imgShp" presStyleLbl="fgImgPlace1" presStyleIdx="1" presStyleCnt="3"/>
      <dgm:spPr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</dgm:spPr>
    </dgm:pt>
    <dgm:pt modelId="{27C98267-F027-4A47-95DC-14F3B41BE918}" type="pres">
      <dgm:prSet presAssocID="{DCD30D71-F4B6-4642-9CA7-D5D202E15DFD}" presName="txShp" presStyleLbl="node1" presStyleIdx="1" presStyleCnt="3">
        <dgm:presLayoutVars>
          <dgm:bulletEnabled val="1"/>
        </dgm:presLayoutVars>
      </dgm:prSet>
      <dgm:spPr/>
    </dgm:pt>
    <dgm:pt modelId="{C9A33894-1A34-4FD4-AB16-6D3C47DFC242}" type="pres">
      <dgm:prSet presAssocID="{1FD90DB7-B42D-4A89-B8E5-F0CC6AA84C86}" presName="spacing" presStyleCnt="0"/>
      <dgm:spPr/>
    </dgm:pt>
    <dgm:pt modelId="{D12EB11A-3D2A-44A1-9F41-2754B0C83C8C}" type="pres">
      <dgm:prSet presAssocID="{5B752F26-3C28-4AA7-8FF3-9FE763EB311D}" presName="composite" presStyleCnt="0"/>
      <dgm:spPr/>
    </dgm:pt>
    <dgm:pt modelId="{E9B4E86A-52E0-4E16-8417-EAD11C1F2B98}" type="pres">
      <dgm:prSet presAssocID="{5B752F26-3C28-4AA7-8FF3-9FE763EB311D}" presName="imgShp" presStyleLbl="fgImgPlace1" presStyleIdx="2" presStyleCnt="3"/>
      <dgm:spPr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34000" r="-34000"/>
          </a:stretch>
        </a:blipFill>
      </dgm:spPr>
    </dgm:pt>
    <dgm:pt modelId="{0AA3FAA0-8785-4DF9-9DB4-3F40D05B725A}" type="pres">
      <dgm:prSet presAssocID="{5B752F26-3C28-4AA7-8FF3-9FE763EB311D}" presName="txShp" presStyleLbl="node1" presStyleIdx="2" presStyleCnt="3">
        <dgm:presLayoutVars>
          <dgm:bulletEnabled val="1"/>
        </dgm:presLayoutVars>
      </dgm:prSet>
      <dgm:spPr/>
    </dgm:pt>
  </dgm:ptLst>
  <dgm:cxnLst>
    <dgm:cxn modelId="{52CABE10-B2FB-4F4B-BC81-8741310293B5}" srcId="{440E5525-C809-435D-B162-067C08B650CD}" destId="{DCD30D71-F4B6-4642-9CA7-D5D202E15DFD}" srcOrd="1" destOrd="0" parTransId="{703CB4BE-310C-41CD-A281-E07CC27C3ADC}" sibTransId="{1FD90DB7-B42D-4A89-B8E5-F0CC6AA84C86}"/>
    <dgm:cxn modelId="{A495521B-ECAF-4497-8EC8-0713CDA1230B}" type="presOf" srcId="{440E5525-C809-435D-B162-067C08B650CD}" destId="{611B5F2E-738D-4D32-8871-64D6E667C56C}" srcOrd="0" destOrd="0" presId="urn:microsoft.com/office/officeart/2005/8/layout/vList3"/>
    <dgm:cxn modelId="{78ED3E82-491E-4D90-96DE-6EBFEE94F48F}" type="presOf" srcId="{8C2B3D9C-F5EE-43B3-B721-10D6AAF0FFFD}" destId="{C63A0E96-1948-4888-BDDE-C988DE2B5F9F}" srcOrd="0" destOrd="0" presId="urn:microsoft.com/office/officeart/2005/8/layout/vList3"/>
    <dgm:cxn modelId="{79E4999F-5578-4D7A-81EE-67A61D7B5821}" srcId="{440E5525-C809-435D-B162-067C08B650CD}" destId="{8C2B3D9C-F5EE-43B3-B721-10D6AAF0FFFD}" srcOrd="0" destOrd="0" parTransId="{A3D58E49-1AC2-4B86-9BF2-DA8BDD98B344}" sibTransId="{351E8DCD-A51B-4307-AB41-5C1516512609}"/>
    <dgm:cxn modelId="{61B0A2AA-69F9-4F83-9B13-3D39742F4106}" type="presOf" srcId="{DCD30D71-F4B6-4642-9CA7-D5D202E15DFD}" destId="{27C98267-F027-4A47-95DC-14F3B41BE918}" srcOrd="0" destOrd="0" presId="urn:microsoft.com/office/officeart/2005/8/layout/vList3"/>
    <dgm:cxn modelId="{BE24B6B3-B008-4758-8052-8A38F73579F6}" type="presOf" srcId="{5B752F26-3C28-4AA7-8FF3-9FE763EB311D}" destId="{0AA3FAA0-8785-4DF9-9DB4-3F40D05B725A}" srcOrd="0" destOrd="0" presId="urn:microsoft.com/office/officeart/2005/8/layout/vList3"/>
    <dgm:cxn modelId="{B0074DB7-D46C-4707-B56E-CF765FF872C6}" srcId="{440E5525-C809-435D-B162-067C08B650CD}" destId="{5B752F26-3C28-4AA7-8FF3-9FE763EB311D}" srcOrd="2" destOrd="0" parTransId="{6E3BD183-212F-4EF1-BCA5-44905194057B}" sibTransId="{3CA87915-78DB-46F4-A916-105B3DEE7F3C}"/>
    <dgm:cxn modelId="{C99F1B9D-2EC5-41C1-A71D-1DD0C66DA36A}" type="presParOf" srcId="{611B5F2E-738D-4D32-8871-64D6E667C56C}" destId="{99D7C81F-13E3-424C-B390-3849ABAFF3EA}" srcOrd="0" destOrd="0" presId="urn:microsoft.com/office/officeart/2005/8/layout/vList3"/>
    <dgm:cxn modelId="{67F406A7-FCDA-4312-85EE-36EF77C0E815}" type="presParOf" srcId="{99D7C81F-13E3-424C-B390-3849ABAFF3EA}" destId="{8CC1AF1B-BA3D-4658-B176-E49811CE208C}" srcOrd="0" destOrd="0" presId="urn:microsoft.com/office/officeart/2005/8/layout/vList3"/>
    <dgm:cxn modelId="{0B866587-7A5D-4978-A5E0-514389645549}" type="presParOf" srcId="{99D7C81F-13E3-424C-B390-3849ABAFF3EA}" destId="{C63A0E96-1948-4888-BDDE-C988DE2B5F9F}" srcOrd="1" destOrd="0" presId="urn:microsoft.com/office/officeart/2005/8/layout/vList3"/>
    <dgm:cxn modelId="{07FFFA89-6951-4B51-B1F7-66A043A87BF4}" type="presParOf" srcId="{611B5F2E-738D-4D32-8871-64D6E667C56C}" destId="{F22DBBF1-756B-4B95-98A7-72764C942632}" srcOrd="1" destOrd="0" presId="urn:microsoft.com/office/officeart/2005/8/layout/vList3"/>
    <dgm:cxn modelId="{CA4A6608-841E-48C0-B11A-47BBA7C931F2}" type="presParOf" srcId="{611B5F2E-738D-4D32-8871-64D6E667C56C}" destId="{43297E3B-6EBB-4135-9F30-556081472590}" srcOrd="2" destOrd="0" presId="urn:microsoft.com/office/officeart/2005/8/layout/vList3"/>
    <dgm:cxn modelId="{8F5962E2-A8F9-49D4-91D1-CED18801FC32}" type="presParOf" srcId="{43297E3B-6EBB-4135-9F30-556081472590}" destId="{16A65698-4583-40BC-A94C-DA15F07032BD}" srcOrd="0" destOrd="0" presId="urn:microsoft.com/office/officeart/2005/8/layout/vList3"/>
    <dgm:cxn modelId="{D1018354-439A-4EC7-9097-DD95B219D423}" type="presParOf" srcId="{43297E3B-6EBB-4135-9F30-556081472590}" destId="{27C98267-F027-4A47-95DC-14F3B41BE918}" srcOrd="1" destOrd="0" presId="urn:microsoft.com/office/officeart/2005/8/layout/vList3"/>
    <dgm:cxn modelId="{736E294D-6FD7-433D-9670-F8F2A16E9856}" type="presParOf" srcId="{611B5F2E-738D-4D32-8871-64D6E667C56C}" destId="{C9A33894-1A34-4FD4-AB16-6D3C47DFC242}" srcOrd="3" destOrd="0" presId="urn:microsoft.com/office/officeart/2005/8/layout/vList3"/>
    <dgm:cxn modelId="{9C93887C-4595-453F-B85E-DE8A2742D85B}" type="presParOf" srcId="{611B5F2E-738D-4D32-8871-64D6E667C56C}" destId="{D12EB11A-3D2A-44A1-9F41-2754B0C83C8C}" srcOrd="4" destOrd="0" presId="urn:microsoft.com/office/officeart/2005/8/layout/vList3"/>
    <dgm:cxn modelId="{BBD59EB6-F2E3-43F2-8492-C7E4F1D02837}" type="presParOf" srcId="{D12EB11A-3D2A-44A1-9F41-2754B0C83C8C}" destId="{E9B4E86A-52E0-4E16-8417-EAD11C1F2B98}" srcOrd="0" destOrd="0" presId="urn:microsoft.com/office/officeart/2005/8/layout/vList3"/>
    <dgm:cxn modelId="{7CB6FA97-05E7-4C68-B649-E67757CD650C}" type="presParOf" srcId="{D12EB11A-3D2A-44A1-9F41-2754B0C83C8C}" destId="{0AA3FAA0-8785-4DF9-9DB4-3F40D05B725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0E5525-C809-435D-B162-067C08B650CD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8C2B3D9C-F5EE-43B3-B721-10D6AAF0FFFD}">
      <dgm:prSet phldrT="[Text]" custT="1"/>
      <dgm:spPr/>
      <dgm:t>
        <a:bodyPr/>
        <a:lstStyle/>
        <a:p>
          <a:r>
            <a:rPr lang="de-DE" sz="4000" dirty="0"/>
            <a:t>Keynote</a:t>
          </a:r>
        </a:p>
      </dgm:t>
    </dgm:pt>
    <dgm:pt modelId="{A3D58E49-1AC2-4B86-9BF2-DA8BDD98B344}" type="parTrans" cxnId="{79E4999F-5578-4D7A-81EE-67A61D7B5821}">
      <dgm:prSet/>
      <dgm:spPr/>
      <dgm:t>
        <a:bodyPr/>
        <a:lstStyle/>
        <a:p>
          <a:endParaRPr lang="de-DE"/>
        </a:p>
      </dgm:t>
    </dgm:pt>
    <dgm:pt modelId="{351E8DCD-A51B-4307-AB41-5C1516512609}" type="sibTrans" cxnId="{79E4999F-5578-4D7A-81EE-67A61D7B5821}">
      <dgm:prSet/>
      <dgm:spPr/>
      <dgm:t>
        <a:bodyPr/>
        <a:lstStyle/>
        <a:p>
          <a:endParaRPr lang="de-DE"/>
        </a:p>
      </dgm:t>
    </dgm:pt>
    <dgm:pt modelId="{DCD30D71-F4B6-4642-9CA7-D5D202E15DFD}">
      <dgm:prSet phldrT="[Text]" custT="1"/>
      <dgm:spPr/>
      <dgm:t>
        <a:bodyPr/>
        <a:lstStyle/>
        <a:p>
          <a:r>
            <a:rPr lang="de-DE" sz="4000" dirty="0"/>
            <a:t>Vortrag</a:t>
          </a:r>
        </a:p>
      </dgm:t>
    </dgm:pt>
    <dgm:pt modelId="{703CB4BE-310C-41CD-A281-E07CC27C3ADC}" type="parTrans" cxnId="{52CABE10-B2FB-4F4B-BC81-8741310293B5}">
      <dgm:prSet/>
      <dgm:spPr/>
      <dgm:t>
        <a:bodyPr/>
        <a:lstStyle/>
        <a:p>
          <a:endParaRPr lang="de-DE"/>
        </a:p>
      </dgm:t>
    </dgm:pt>
    <dgm:pt modelId="{1FD90DB7-B42D-4A89-B8E5-F0CC6AA84C86}" type="sibTrans" cxnId="{52CABE10-B2FB-4F4B-BC81-8741310293B5}">
      <dgm:prSet/>
      <dgm:spPr/>
      <dgm:t>
        <a:bodyPr/>
        <a:lstStyle/>
        <a:p>
          <a:endParaRPr lang="de-DE"/>
        </a:p>
      </dgm:t>
    </dgm:pt>
    <dgm:pt modelId="{5B752F26-3C28-4AA7-8FF3-9FE763EB311D}">
      <dgm:prSet phldrT="[Text]" custT="1"/>
      <dgm:spPr/>
      <dgm:t>
        <a:bodyPr/>
        <a:lstStyle/>
        <a:p>
          <a:r>
            <a:rPr lang="de-DE" sz="4000" dirty="0"/>
            <a:t>Grillen</a:t>
          </a:r>
        </a:p>
      </dgm:t>
    </dgm:pt>
    <dgm:pt modelId="{6E3BD183-212F-4EF1-BCA5-44905194057B}" type="parTrans" cxnId="{B0074DB7-D46C-4707-B56E-CF765FF872C6}">
      <dgm:prSet/>
      <dgm:spPr/>
      <dgm:t>
        <a:bodyPr/>
        <a:lstStyle/>
        <a:p>
          <a:endParaRPr lang="de-DE"/>
        </a:p>
      </dgm:t>
    </dgm:pt>
    <dgm:pt modelId="{3CA87915-78DB-46F4-A916-105B3DEE7F3C}" type="sibTrans" cxnId="{B0074DB7-D46C-4707-B56E-CF765FF872C6}">
      <dgm:prSet/>
      <dgm:spPr/>
      <dgm:t>
        <a:bodyPr/>
        <a:lstStyle/>
        <a:p>
          <a:endParaRPr lang="de-DE"/>
        </a:p>
      </dgm:t>
    </dgm:pt>
    <dgm:pt modelId="{611B5F2E-738D-4D32-8871-64D6E667C56C}" type="pres">
      <dgm:prSet presAssocID="{440E5525-C809-435D-B162-067C08B650CD}" presName="linearFlow" presStyleCnt="0">
        <dgm:presLayoutVars>
          <dgm:dir/>
          <dgm:resizeHandles val="exact"/>
        </dgm:presLayoutVars>
      </dgm:prSet>
      <dgm:spPr/>
    </dgm:pt>
    <dgm:pt modelId="{99D7C81F-13E3-424C-B390-3849ABAFF3EA}" type="pres">
      <dgm:prSet presAssocID="{8C2B3D9C-F5EE-43B3-B721-10D6AAF0FFFD}" presName="composite" presStyleCnt="0"/>
      <dgm:spPr/>
    </dgm:pt>
    <dgm:pt modelId="{8CC1AF1B-BA3D-4658-B176-E49811CE208C}" type="pres">
      <dgm:prSet presAssocID="{8C2B3D9C-F5EE-43B3-B721-10D6AAF0FFFD}" presName="imgShp" presStyleLbl="fgImgPlace1" presStyleIdx="0" presStyleCnt="3"/>
      <dgm:spPr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</dgm:spPr>
    </dgm:pt>
    <dgm:pt modelId="{C63A0E96-1948-4888-BDDE-C988DE2B5F9F}" type="pres">
      <dgm:prSet presAssocID="{8C2B3D9C-F5EE-43B3-B721-10D6AAF0FFFD}" presName="txShp" presStyleLbl="node1" presStyleIdx="0" presStyleCnt="3">
        <dgm:presLayoutVars>
          <dgm:bulletEnabled val="1"/>
        </dgm:presLayoutVars>
      </dgm:prSet>
      <dgm:spPr/>
    </dgm:pt>
    <dgm:pt modelId="{F22DBBF1-756B-4B95-98A7-72764C942632}" type="pres">
      <dgm:prSet presAssocID="{351E8DCD-A51B-4307-AB41-5C1516512609}" presName="spacing" presStyleCnt="0"/>
      <dgm:spPr/>
    </dgm:pt>
    <dgm:pt modelId="{43297E3B-6EBB-4135-9F30-556081472590}" type="pres">
      <dgm:prSet presAssocID="{DCD30D71-F4B6-4642-9CA7-D5D202E15DFD}" presName="composite" presStyleCnt="0"/>
      <dgm:spPr/>
    </dgm:pt>
    <dgm:pt modelId="{16A65698-4583-40BC-A94C-DA15F07032BD}" type="pres">
      <dgm:prSet presAssocID="{DCD30D71-F4B6-4642-9CA7-D5D202E15DFD}" presName="imgShp" presStyleLbl="fgImgPlace1" presStyleIdx="1" presStyleCnt="3"/>
      <dgm:spPr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34000" r="-34000"/>
          </a:stretch>
        </a:blipFill>
      </dgm:spPr>
    </dgm:pt>
    <dgm:pt modelId="{27C98267-F027-4A47-95DC-14F3B41BE918}" type="pres">
      <dgm:prSet presAssocID="{DCD30D71-F4B6-4642-9CA7-D5D202E15DFD}" presName="txShp" presStyleLbl="node1" presStyleIdx="1" presStyleCnt="3">
        <dgm:presLayoutVars>
          <dgm:bulletEnabled val="1"/>
        </dgm:presLayoutVars>
      </dgm:prSet>
      <dgm:spPr/>
    </dgm:pt>
    <dgm:pt modelId="{C9A33894-1A34-4FD4-AB16-6D3C47DFC242}" type="pres">
      <dgm:prSet presAssocID="{1FD90DB7-B42D-4A89-B8E5-F0CC6AA84C86}" presName="spacing" presStyleCnt="0"/>
      <dgm:spPr/>
    </dgm:pt>
    <dgm:pt modelId="{D12EB11A-3D2A-44A1-9F41-2754B0C83C8C}" type="pres">
      <dgm:prSet presAssocID="{5B752F26-3C28-4AA7-8FF3-9FE763EB311D}" presName="composite" presStyleCnt="0"/>
      <dgm:spPr/>
    </dgm:pt>
    <dgm:pt modelId="{E9B4E86A-52E0-4E16-8417-EAD11C1F2B98}" type="pres">
      <dgm:prSet presAssocID="{5B752F26-3C28-4AA7-8FF3-9FE763EB311D}" presName="imgShp" presStyleLbl="fgImgPlace1" presStyleIdx="2" presStyleCnt="3"/>
      <dgm:spPr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5000" r="-25000"/>
          </a:stretch>
        </a:blipFill>
      </dgm:spPr>
    </dgm:pt>
    <dgm:pt modelId="{0AA3FAA0-8785-4DF9-9DB4-3F40D05B725A}" type="pres">
      <dgm:prSet presAssocID="{5B752F26-3C28-4AA7-8FF3-9FE763EB311D}" presName="txShp" presStyleLbl="node1" presStyleIdx="2" presStyleCnt="3">
        <dgm:presLayoutVars>
          <dgm:bulletEnabled val="1"/>
        </dgm:presLayoutVars>
      </dgm:prSet>
      <dgm:spPr/>
    </dgm:pt>
  </dgm:ptLst>
  <dgm:cxnLst>
    <dgm:cxn modelId="{52CABE10-B2FB-4F4B-BC81-8741310293B5}" srcId="{440E5525-C809-435D-B162-067C08B650CD}" destId="{DCD30D71-F4B6-4642-9CA7-D5D202E15DFD}" srcOrd="1" destOrd="0" parTransId="{703CB4BE-310C-41CD-A281-E07CC27C3ADC}" sibTransId="{1FD90DB7-B42D-4A89-B8E5-F0CC6AA84C86}"/>
    <dgm:cxn modelId="{A495521B-ECAF-4497-8EC8-0713CDA1230B}" type="presOf" srcId="{440E5525-C809-435D-B162-067C08B650CD}" destId="{611B5F2E-738D-4D32-8871-64D6E667C56C}" srcOrd="0" destOrd="0" presId="urn:microsoft.com/office/officeart/2005/8/layout/vList3"/>
    <dgm:cxn modelId="{78ED3E82-491E-4D90-96DE-6EBFEE94F48F}" type="presOf" srcId="{8C2B3D9C-F5EE-43B3-B721-10D6AAF0FFFD}" destId="{C63A0E96-1948-4888-BDDE-C988DE2B5F9F}" srcOrd="0" destOrd="0" presId="urn:microsoft.com/office/officeart/2005/8/layout/vList3"/>
    <dgm:cxn modelId="{79E4999F-5578-4D7A-81EE-67A61D7B5821}" srcId="{440E5525-C809-435D-B162-067C08B650CD}" destId="{8C2B3D9C-F5EE-43B3-B721-10D6AAF0FFFD}" srcOrd="0" destOrd="0" parTransId="{A3D58E49-1AC2-4B86-9BF2-DA8BDD98B344}" sibTransId="{351E8DCD-A51B-4307-AB41-5C1516512609}"/>
    <dgm:cxn modelId="{61B0A2AA-69F9-4F83-9B13-3D39742F4106}" type="presOf" srcId="{DCD30D71-F4B6-4642-9CA7-D5D202E15DFD}" destId="{27C98267-F027-4A47-95DC-14F3B41BE918}" srcOrd="0" destOrd="0" presId="urn:microsoft.com/office/officeart/2005/8/layout/vList3"/>
    <dgm:cxn modelId="{BE24B6B3-B008-4758-8052-8A38F73579F6}" type="presOf" srcId="{5B752F26-3C28-4AA7-8FF3-9FE763EB311D}" destId="{0AA3FAA0-8785-4DF9-9DB4-3F40D05B725A}" srcOrd="0" destOrd="0" presId="urn:microsoft.com/office/officeart/2005/8/layout/vList3"/>
    <dgm:cxn modelId="{B0074DB7-D46C-4707-B56E-CF765FF872C6}" srcId="{440E5525-C809-435D-B162-067C08B650CD}" destId="{5B752F26-3C28-4AA7-8FF3-9FE763EB311D}" srcOrd="2" destOrd="0" parTransId="{6E3BD183-212F-4EF1-BCA5-44905194057B}" sibTransId="{3CA87915-78DB-46F4-A916-105B3DEE7F3C}"/>
    <dgm:cxn modelId="{C99F1B9D-2EC5-41C1-A71D-1DD0C66DA36A}" type="presParOf" srcId="{611B5F2E-738D-4D32-8871-64D6E667C56C}" destId="{99D7C81F-13E3-424C-B390-3849ABAFF3EA}" srcOrd="0" destOrd="0" presId="urn:microsoft.com/office/officeart/2005/8/layout/vList3"/>
    <dgm:cxn modelId="{67F406A7-FCDA-4312-85EE-36EF77C0E815}" type="presParOf" srcId="{99D7C81F-13E3-424C-B390-3849ABAFF3EA}" destId="{8CC1AF1B-BA3D-4658-B176-E49811CE208C}" srcOrd="0" destOrd="0" presId="urn:microsoft.com/office/officeart/2005/8/layout/vList3"/>
    <dgm:cxn modelId="{0B866587-7A5D-4978-A5E0-514389645549}" type="presParOf" srcId="{99D7C81F-13E3-424C-B390-3849ABAFF3EA}" destId="{C63A0E96-1948-4888-BDDE-C988DE2B5F9F}" srcOrd="1" destOrd="0" presId="urn:microsoft.com/office/officeart/2005/8/layout/vList3"/>
    <dgm:cxn modelId="{07FFFA89-6951-4B51-B1F7-66A043A87BF4}" type="presParOf" srcId="{611B5F2E-738D-4D32-8871-64D6E667C56C}" destId="{F22DBBF1-756B-4B95-98A7-72764C942632}" srcOrd="1" destOrd="0" presId="urn:microsoft.com/office/officeart/2005/8/layout/vList3"/>
    <dgm:cxn modelId="{CA4A6608-841E-48C0-B11A-47BBA7C931F2}" type="presParOf" srcId="{611B5F2E-738D-4D32-8871-64D6E667C56C}" destId="{43297E3B-6EBB-4135-9F30-556081472590}" srcOrd="2" destOrd="0" presId="urn:microsoft.com/office/officeart/2005/8/layout/vList3"/>
    <dgm:cxn modelId="{8F5962E2-A8F9-49D4-91D1-CED18801FC32}" type="presParOf" srcId="{43297E3B-6EBB-4135-9F30-556081472590}" destId="{16A65698-4583-40BC-A94C-DA15F07032BD}" srcOrd="0" destOrd="0" presId="urn:microsoft.com/office/officeart/2005/8/layout/vList3"/>
    <dgm:cxn modelId="{D1018354-439A-4EC7-9097-DD95B219D423}" type="presParOf" srcId="{43297E3B-6EBB-4135-9F30-556081472590}" destId="{27C98267-F027-4A47-95DC-14F3B41BE918}" srcOrd="1" destOrd="0" presId="urn:microsoft.com/office/officeart/2005/8/layout/vList3"/>
    <dgm:cxn modelId="{736E294D-6FD7-433D-9670-F8F2A16E9856}" type="presParOf" srcId="{611B5F2E-738D-4D32-8871-64D6E667C56C}" destId="{C9A33894-1A34-4FD4-AB16-6D3C47DFC242}" srcOrd="3" destOrd="0" presId="urn:microsoft.com/office/officeart/2005/8/layout/vList3"/>
    <dgm:cxn modelId="{9C93887C-4595-453F-B85E-DE8A2742D85B}" type="presParOf" srcId="{611B5F2E-738D-4D32-8871-64D6E667C56C}" destId="{D12EB11A-3D2A-44A1-9F41-2754B0C83C8C}" srcOrd="4" destOrd="0" presId="urn:microsoft.com/office/officeart/2005/8/layout/vList3"/>
    <dgm:cxn modelId="{BBD59EB6-F2E3-43F2-8492-C7E4F1D02837}" type="presParOf" srcId="{D12EB11A-3D2A-44A1-9F41-2754B0C83C8C}" destId="{E9B4E86A-52E0-4E16-8417-EAD11C1F2B98}" srcOrd="0" destOrd="0" presId="urn:microsoft.com/office/officeart/2005/8/layout/vList3"/>
    <dgm:cxn modelId="{7CB6FA97-05E7-4C68-B649-E67757CD650C}" type="presParOf" srcId="{D12EB11A-3D2A-44A1-9F41-2754B0C83C8C}" destId="{0AA3FAA0-8785-4DF9-9DB4-3F40D05B725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3A0E96-1948-4888-BDDE-C988DE2B5F9F}">
      <dsp:nvSpPr>
        <dsp:cNvPr id="0" name=""/>
        <dsp:cNvSpPr/>
      </dsp:nvSpPr>
      <dsp:spPr>
        <a:xfrm rot="10800000">
          <a:off x="1170078" y="1914"/>
          <a:ext cx="3445764" cy="1208643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297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Essen &amp; Trinken</a:t>
          </a:r>
        </a:p>
      </dsp:txBody>
      <dsp:txXfrm rot="10800000">
        <a:off x="1472239" y="1914"/>
        <a:ext cx="3143603" cy="1208643"/>
      </dsp:txXfrm>
    </dsp:sp>
    <dsp:sp modelId="{8CC1AF1B-BA3D-4658-B176-E49811CE208C}">
      <dsp:nvSpPr>
        <dsp:cNvPr id="0" name=""/>
        <dsp:cNvSpPr/>
      </dsp:nvSpPr>
      <dsp:spPr>
        <a:xfrm>
          <a:off x="565757" y="1914"/>
          <a:ext cx="1208643" cy="1208643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0000" b="-2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C98267-F027-4A47-95DC-14F3B41BE918}">
      <dsp:nvSpPr>
        <dsp:cNvPr id="0" name=""/>
        <dsp:cNvSpPr/>
      </dsp:nvSpPr>
      <dsp:spPr>
        <a:xfrm rot="10800000">
          <a:off x="1170078" y="1571347"/>
          <a:ext cx="3445764" cy="1208643"/>
        </a:xfrm>
        <a:prstGeom prst="homePlate">
          <a:avLst/>
        </a:prstGeom>
        <a:solidFill>
          <a:schemeClr val="accent5">
            <a:hueOff val="207253"/>
            <a:satOff val="19748"/>
            <a:lumOff val="-82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297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Keynote</a:t>
          </a:r>
        </a:p>
      </dsp:txBody>
      <dsp:txXfrm rot="10800000">
        <a:off x="1472239" y="1571347"/>
        <a:ext cx="3143603" cy="1208643"/>
      </dsp:txXfrm>
    </dsp:sp>
    <dsp:sp modelId="{16A65698-4583-40BC-A94C-DA15F07032BD}">
      <dsp:nvSpPr>
        <dsp:cNvPr id="0" name=""/>
        <dsp:cNvSpPr/>
      </dsp:nvSpPr>
      <dsp:spPr>
        <a:xfrm>
          <a:off x="565757" y="1571347"/>
          <a:ext cx="1208643" cy="1208643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A3FAA0-8785-4DF9-9DB4-3F40D05B725A}">
      <dsp:nvSpPr>
        <dsp:cNvPr id="0" name=""/>
        <dsp:cNvSpPr/>
      </dsp:nvSpPr>
      <dsp:spPr>
        <a:xfrm rot="10800000">
          <a:off x="1170078" y="3140779"/>
          <a:ext cx="3445764" cy="1208643"/>
        </a:xfrm>
        <a:prstGeom prst="homePlate">
          <a:avLst/>
        </a:prstGeom>
        <a:solidFill>
          <a:schemeClr val="accent5">
            <a:hueOff val="414507"/>
            <a:satOff val="39495"/>
            <a:lumOff val="-1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297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Vortrag</a:t>
          </a:r>
        </a:p>
      </dsp:txBody>
      <dsp:txXfrm rot="10800000">
        <a:off x="1472239" y="3140779"/>
        <a:ext cx="3143603" cy="1208643"/>
      </dsp:txXfrm>
    </dsp:sp>
    <dsp:sp modelId="{E9B4E86A-52E0-4E16-8417-EAD11C1F2B98}">
      <dsp:nvSpPr>
        <dsp:cNvPr id="0" name=""/>
        <dsp:cNvSpPr/>
      </dsp:nvSpPr>
      <dsp:spPr>
        <a:xfrm>
          <a:off x="565757" y="3140779"/>
          <a:ext cx="1208643" cy="12086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34000" r="-3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3A0E96-1948-4888-BDDE-C988DE2B5F9F}">
      <dsp:nvSpPr>
        <dsp:cNvPr id="0" name=""/>
        <dsp:cNvSpPr/>
      </dsp:nvSpPr>
      <dsp:spPr>
        <a:xfrm rot="10800000">
          <a:off x="1195767" y="748"/>
          <a:ext cx="3547110" cy="1209291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264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Keynote</a:t>
          </a:r>
        </a:p>
      </dsp:txBody>
      <dsp:txXfrm rot="10800000">
        <a:off x="1498090" y="748"/>
        <a:ext cx="3244787" cy="1209291"/>
      </dsp:txXfrm>
    </dsp:sp>
    <dsp:sp modelId="{8CC1AF1B-BA3D-4658-B176-E49811CE208C}">
      <dsp:nvSpPr>
        <dsp:cNvPr id="0" name=""/>
        <dsp:cNvSpPr/>
      </dsp:nvSpPr>
      <dsp:spPr>
        <a:xfrm>
          <a:off x="591122" y="748"/>
          <a:ext cx="1209291" cy="1209291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C98267-F027-4A47-95DC-14F3B41BE918}">
      <dsp:nvSpPr>
        <dsp:cNvPr id="0" name=""/>
        <dsp:cNvSpPr/>
      </dsp:nvSpPr>
      <dsp:spPr>
        <a:xfrm rot="10800000">
          <a:off x="1195767" y="1571023"/>
          <a:ext cx="3547110" cy="1209291"/>
        </a:xfrm>
        <a:prstGeom prst="homePlate">
          <a:avLst/>
        </a:prstGeom>
        <a:solidFill>
          <a:schemeClr val="accent5">
            <a:hueOff val="207253"/>
            <a:satOff val="19748"/>
            <a:lumOff val="-82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264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Vortrag</a:t>
          </a:r>
        </a:p>
      </dsp:txBody>
      <dsp:txXfrm rot="10800000">
        <a:off x="1498090" y="1571023"/>
        <a:ext cx="3244787" cy="1209291"/>
      </dsp:txXfrm>
    </dsp:sp>
    <dsp:sp modelId="{16A65698-4583-40BC-A94C-DA15F07032BD}">
      <dsp:nvSpPr>
        <dsp:cNvPr id="0" name=""/>
        <dsp:cNvSpPr/>
      </dsp:nvSpPr>
      <dsp:spPr>
        <a:xfrm>
          <a:off x="591122" y="1571023"/>
          <a:ext cx="1209291" cy="1209291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34000" r="-3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A3FAA0-8785-4DF9-9DB4-3F40D05B725A}">
      <dsp:nvSpPr>
        <dsp:cNvPr id="0" name=""/>
        <dsp:cNvSpPr/>
      </dsp:nvSpPr>
      <dsp:spPr>
        <a:xfrm rot="10800000">
          <a:off x="1195767" y="3141297"/>
          <a:ext cx="3547110" cy="1209291"/>
        </a:xfrm>
        <a:prstGeom prst="homePlate">
          <a:avLst/>
        </a:prstGeom>
        <a:solidFill>
          <a:schemeClr val="accent5">
            <a:hueOff val="414507"/>
            <a:satOff val="39495"/>
            <a:lumOff val="-1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264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Grillen</a:t>
          </a:r>
        </a:p>
      </dsp:txBody>
      <dsp:txXfrm rot="10800000">
        <a:off x="1498090" y="3141297"/>
        <a:ext cx="3244787" cy="1209291"/>
      </dsp:txXfrm>
    </dsp:sp>
    <dsp:sp modelId="{E9B4E86A-52E0-4E16-8417-EAD11C1F2B98}">
      <dsp:nvSpPr>
        <dsp:cNvPr id="0" name=""/>
        <dsp:cNvSpPr/>
      </dsp:nvSpPr>
      <dsp:spPr>
        <a:xfrm>
          <a:off x="591122" y="3141297"/>
          <a:ext cx="1209291" cy="12092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781BF-E3A0-4EFB-B677-422315A0A643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B6400-CB39-44B3-AECF-95026B3AEE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46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7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https://rust-lang-nursery.github.io/edition-guide/rust-2018/control-flow/loops-can-break-with-a-value.html</a:t>
            </a:r>
          </a:p>
          <a:p>
            <a:endParaRPr lang="de-DE" dirty="0"/>
          </a:p>
          <a:p>
            <a:r>
              <a:rPr lang="de-DE" dirty="0"/>
              <a:t>https://fr.slideshare.net/yann_s/introduction-to-rust-a-lowlevel-language-with-highlevel-abstractions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13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1E81ABE1-1F2D-4F3E-A99C-94E03A4B8D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F0912F6-54B5-41EB-86BB-A1A65A84F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b"/>
          <a:lstStyle>
            <a:lvl1pPr algn="ctr"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60E19E-6688-45DF-8E1E-CF5433129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55662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>
                <a:latin typeface="Agency FB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13735E-72AD-45A5-93E2-0AAFE662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F73769-12AA-48B3-B249-A326A6DD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430638-E1FA-416B-AC27-85D9FA2F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7AC16AF-8117-42AE-B8A3-1254D6DF10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728" y="4864780"/>
            <a:ext cx="3098543" cy="108449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5FD4FFE-C2DE-4CAA-94FB-5AABFCFF2A8E}"/>
              </a:ext>
            </a:extLst>
          </p:cNvPr>
          <p:cNvSpPr txBox="1"/>
          <p:nvPr userDrawn="1"/>
        </p:nvSpPr>
        <p:spPr>
          <a:xfrm>
            <a:off x="4067175" y="5771575"/>
            <a:ext cx="40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www.do-dotnet.de</a:t>
            </a:r>
          </a:p>
        </p:txBody>
      </p:sp>
    </p:spTree>
    <p:extLst>
      <p:ext uri="{BB962C8B-B14F-4D97-AF65-F5344CB8AC3E}">
        <p14:creationId xmlns:p14="http://schemas.microsoft.com/office/powerpoint/2010/main" val="3545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D39BB1-9E00-425A-8FCB-E69B8278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284A1DD-034B-4375-AC54-2DF23310E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B7E2A-AC59-4CED-9AE5-9511BF088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D9032A-2551-4194-97D7-44F67482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1D8E6A-6D71-49A9-87B6-AB445739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4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C544024-2B45-4395-B00D-5FCC323EA2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4FC099-536B-4675-9BD0-F422D810F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87B898-256D-48F3-B2DC-67E77AA4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7751C8-2642-4BAD-8495-9187253BB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F91D0B-99D1-43D1-903F-E8E6AB52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29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1BF66-2491-4251-A94E-EA4BFAFF0EC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FB019-86C2-4D1D-8017-8A07431C730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1969CC-D912-42DA-8539-B907BC78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37CDB5-7CC5-4BD7-87D3-8B50B7E0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D25014-5230-444F-9EB2-915F0089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383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98889-6B8D-4CD9-A02F-503F6002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9A690A-A6E2-49F3-85CF-80B5586D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AB6CEC-99F8-4200-B80A-60049CD7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436FBA-6F4B-4CDF-9098-B3EEB93A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CA54C-F04D-4806-B02F-8AC780119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350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580B3F-FED7-4EAA-8C44-E9CC011E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6DF156-E603-4DF5-B43B-1D7A2F47E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A2D97A-9CE5-46CC-AE33-1CD7D6D92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E04942-0092-41AD-AEDF-4B53D438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91A7AE-656F-4828-AB76-39560A79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099C18-DFFE-4689-AB8A-FA158161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11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AF8CC-544E-41CA-8031-7FF12BA3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E17E7F-B02D-4DFC-A229-B596E6B63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EDD33A-608B-4A96-93C3-2A167F89D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E10C5EC-33DC-4F36-AFC1-5D9766BE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B57CCA9-4ECA-4776-B7E4-FFADA40D9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B1F59D2-7C57-40AA-AD3C-B6A3E000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B40EF6-2EAF-41B4-99AA-BDDC78D7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2085DE-2178-428E-BEC6-1D3FF5D6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2A6AA4-096A-4074-B45A-5866597DA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2314F2-D2E3-4ED1-9309-C771809A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4D7EC1-2DF3-4999-AC3A-ADACBDB3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2402A43-6655-4B8F-AC7C-DDAA6A36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76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4196250-91F0-4E8F-978C-4DA736B2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55EC38-2B27-4524-9BF1-0E84AC313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56743F-58F9-47C5-8B00-93DA1D3C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022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E76AB-BA8E-4FD6-86C6-84C024D0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BC3711-3D2F-4659-ADC1-BE8D92E3F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200B4F-6C13-48EF-9D2F-96040664D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8C2A-4320-47D2-A2CA-2C83B1AC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F43A99-BC88-4B89-A2B2-D8799360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FEED3E-C77F-47CA-BE24-8A1CB950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9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160FF-265F-42EA-9A3D-50D4635F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453541-CEB0-4E79-BF59-14D3851AC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BCB91C-D7D1-420B-AA93-EB6568286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C1572A-3CDD-4A99-8622-7A4860F4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5DD735-D344-481F-B0E7-31CB121C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7FFAD4A-CB12-4268-B263-3544D563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95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7A9F15-44FC-455E-8CD5-AF6A85C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63E444-7C23-40D2-BC7F-133CBC7E4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72000" rIns="91440" bIns="7200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7DEAF6-3D31-4BEF-9ACB-774112048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ED20F93B-5908-4E56-B4FA-DE4F1F68FB12}" type="datetimeFigureOut">
              <a:rPr lang="de-DE" smtClean="0"/>
              <a:pPr/>
              <a:t>03.07.2019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81D9AA-F61C-46AB-A73D-C41593879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D77E21-A60C-4F64-8AFA-7226E22FE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C03CFC7D-1D04-4E17-A35C-0131E623BC2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61E2782-0812-42EC-856B-D99AE9609A3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241" y="6220619"/>
            <a:ext cx="1555749" cy="544512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4039A00-BEAD-4159-9656-545869C5690A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579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0BD4DB81-08B0-4295-AAFA-DAFD09BB77A4}"/>
              </a:ext>
            </a:extLst>
          </p:cNvPr>
          <p:cNvCxnSpPr>
            <a:cxnSpLocks/>
          </p:cNvCxnSpPr>
          <p:nvPr userDrawn="1"/>
        </p:nvCxnSpPr>
        <p:spPr>
          <a:xfrm>
            <a:off x="831850" y="66992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39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gency FB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dirty="0"/>
              <a:t>Keynote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pPr algn="l"/>
            <a:r>
              <a:rPr lang="de-DE" b="1" dirty="0"/>
              <a:t>Paul Mizel</a:t>
            </a:r>
          </a:p>
          <a:p>
            <a:pPr algn="l"/>
            <a:r>
              <a:rPr lang="de-DE" dirty="0"/>
              <a:t>pmizel@do-dotnet.de</a:t>
            </a:r>
          </a:p>
          <a:p>
            <a:pPr algn="l"/>
            <a:r>
              <a:rPr lang="de-DE" dirty="0"/>
              <a:t>twitter.com/</a:t>
            </a:r>
            <a:r>
              <a:rPr lang="de-DE" dirty="0" err="1"/>
              <a:t>paulmizel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6163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pmizel\Desktop\USER_GROUP\Holger Schwichtenberg Jan09\_ELM4111.jpg">
            <a:extLst>
              <a:ext uri="{FF2B5EF4-FFF2-40B4-BE49-F238E27FC236}">
                <a16:creationId xmlns:a16="http://schemas.microsoft.com/office/drawing/2014/main" id="{284C8A0E-EA9D-46C6-8229-38A2207F4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986" y="3137259"/>
            <a:ext cx="5602014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A98546F-DF00-4B7B-8A16-701A4BAFE0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5717628" cy="42882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FB3D0A-B5F6-4A96-83EE-8F225262E5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3902"/>
            <a:ext cx="7475858" cy="36340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53F6795-1AC1-4A28-8105-06EAE11FC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971" y="0"/>
            <a:ext cx="6632028" cy="32239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79028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5108934-8485-4ADE-ABBF-2E6A372C1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" y="3428999"/>
            <a:ext cx="7053945" cy="34290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F3A2D1B-A0FB-4BE8-8B91-FF89BD90F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996" y="0"/>
            <a:ext cx="7053942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AB8207F4-D81D-4C7A-8372-FB2F23664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061004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3A326CE-2062-4716-A678-D96AB036E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990" y="3428998"/>
            <a:ext cx="7061010" cy="3429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76025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A5897-0890-4099-9D64-7A166F88F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A2EB2C-7133-4A80-9DA0-0BB5E11A9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/>
              <a:t>Paul Mizel</a:t>
            </a:r>
          </a:p>
          <a:p>
            <a:pPr marL="0" indent="0">
              <a:buNone/>
            </a:pPr>
            <a:r>
              <a:rPr lang="de-DE" dirty="0"/>
              <a:t>pmizel@do-dotnet.de</a:t>
            </a:r>
          </a:p>
          <a:p>
            <a:pPr marL="0" indent="0">
              <a:buNone/>
            </a:pPr>
            <a:r>
              <a:rPr lang="de-DE" dirty="0"/>
              <a:t>twitter.com/</a:t>
            </a:r>
            <a:r>
              <a:rPr lang="de-DE" dirty="0" err="1"/>
              <a:t>paulmizel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126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dirty="0"/>
              <a:t>Keynote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pPr algn="l"/>
            <a:r>
              <a:rPr lang="de-DE" b="1" dirty="0"/>
              <a:t>Paul Mizel</a:t>
            </a:r>
          </a:p>
          <a:p>
            <a:pPr algn="l"/>
            <a:r>
              <a:rPr lang="de-DE" dirty="0"/>
              <a:t>pmizel@do-dotnet.de</a:t>
            </a:r>
          </a:p>
          <a:p>
            <a:pPr algn="l"/>
            <a:r>
              <a:rPr lang="de-DE" dirty="0"/>
              <a:t>twitter.com/</a:t>
            </a:r>
            <a:r>
              <a:rPr lang="de-DE" dirty="0" err="1"/>
              <a:t>paulmizel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4A01F7-196F-486D-8B41-B82E28FFF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172" y="3300247"/>
            <a:ext cx="1443820" cy="14438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801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DD5D14-9FAB-4643-A5F9-41242D21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Partner &amp; Sponsoren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45FACB3-8A0C-4D14-AD07-B7205457B85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/>
          <a:lstStyle/>
          <a:p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F9D26C4-4F5F-46F6-971D-791455292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305" y="1827540"/>
            <a:ext cx="8497389" cy="434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61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8F473-ACEE-4FF7-BAC1-DFDD46D29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Heute zu Gast bei </a:t>
            </a:r>
            <a:br>
              <a:rPr lang="de-DE" dirty="0"/>
            </a:br>
            <a:br>
              <a:rPr lang="de-DE" dirty="0"/>
            </a:br>
            <a:endParaRPr lang="de-DE" b="1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7472991-1166-4AA7-9507-3E0B06F92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2" descr="Bildergebnis fÃ¼r adesso ag logo">
            <a:extLst>
              <a:ext uri="{FF2B5EF4-FFF2-40B4-BE49-F238E27FC236}">
                <a16:creationId xmlns:a16="http://schemas.microsoft.com/office/drawing/2014/main" id="{C8B7AFF1-2D7C-42D1-904B-A66CA7011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50" y="3277135"/>
            <a:ext cx="3326297" cy="131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4666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sz="3200" dirty="0"/>
              <a:t>Wann? Wo? Wie viel?</a:t>
            </a:r>
          </a:p>
          <a:p>
            <a:pPr lvl="1"/>
            <a:r>
              <a:rPr lang="de-DE" sz="2800" dirty="0"/>
              <a:t>Monatlich (</a:t>
            </a:r>
            <a:r>
              <a:rPr lang="de-DE" sz="2800" dirty="0">
                <a:solidFill>
                  <a:schemeClr val="accent1">
                    <a:lumMod val="75000"/>
                  </a:schemeClr>
                </a:solidFill>
              </a:rPr>
              <a:t>am ersten Mi. im Monat</a:t>
            </a:r>
            <a:r>
              <a:rPr lang="de-DE" sz="2800" dirty="0"/>
              <a:t>) seit 14.01.2008 ab 18:00-21:00 Uhr</a:t>
            </a:r>
          </a:p>
          <a:p>
            <a:pPr lvl="1"/>
            <a:r>
              <a:rPr lang="de-DE" sz="2800" dirty="0"/>
              <a:t>Umgebung Dortmund </a:t>
            </a:r>
          </a:p>
          <a:p>
            <a:pPr lvl="1"/>
            <a:r>
              <a:rPr lang="de-DE" sz="2800" dirty="0"/>
              <a:t>Unsere Treffen sind kostenlos und jeder ist herzlich willkommen</a:t>
            </a:r>
          </a:p>
          <a:p>
            <a:pPr lvl="1"/>
            <a:r>
              <a:rPr lang="de-DE" sz="2800" dirty="0"/>
              <a:t>Jeder kann ein Thema vorschlagen</a:t>
            </a:r>
          </a:p>
          <a:p>
            <a:r>
              <a:rPr lang="de-DE" sz="3200" dirty="0"/>
              <a:t>Neueste Infos über uns</a:t>
            </a:r>
          </a:p>
          <a:p>
            <a:pPr lvl="1"/>
            <a:r>
              <a:rPr lang="de-DE" dirty="0"/>
              <a:t>XING Gruppe,</a:t>
            </a:r>
          </a:p>
          <a:p>
            <a:pPr lvl="1"/>
            <a:r>
              <a:rPr lang="de-DE" dirty="0"/>
              <a:t>Facebook Gruppe</a:t>
            </a:r>
          </a:p>
          <a:p>
            <a:pPr lvl="1"/>
            <a:r>
              <a:rPr lang="de-DE" dirty="0"/>
              <a:t>Twitter</a:t>
            </a:r>
            <a:endParaRPr lang="de-DE" sz="3200" dirty="0">
              <a:solidFill>
                <a:srgbClr val="92D050"/>
              </a:solidFill>
              <a:sym typeface="Wingdings" pitchFamily="2" charset="2"/>
            </a:endParaRPr>
          </a:p>
          <a:p>
            <a:pPr marL="0" indent="0" algn="ctr">
              <a:buNone/>
            </a:pPr>
            <a:r>
              <a:rPr lang="de-DE" sz="3600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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3600" b="1" dirty="0">
                <a:solidFill>
                  <a:schemeClr val="accent1">
                    <a:lumMod val="75000"/>
                  </a:schemeClr>
                </a:solidFill>
              </a:rPr>
              <a:t>also anmelden!</a:t>
            </a:r>
          </a:p>
        </p:txBody>
      </p:sp>
      <p:pic>
        <p:nvPicPr>
          <p:cNvPr id="4" name="Picture 2" descr="http://www.thesocial-iq.com/wp-content/uploads/2012/06/social-media-icons3-copy.png">
            <a:extLst>
              <a:ext uri="{FF2B5EF4-FFF2-40B4-BE49-F238E27FC236}">
                <a16:creationId xmlns:a16="http://schemas.microsoft.com/office/drawing/2014/main" id="{75BF7004-60EC-4777-B6D5-996B5B2C7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109" y="3869113"/>
            <a:ext cx="3091717" cy="129614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9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C1E517F-43CB-415D-A2A2-CA21F2BE7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Unser Ablauf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5C4C3D2-86BC-45B4-8001-6899781D4D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363B733-86D7-47D6-BD8B-82A70B1C8D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20F9A346-78A6-490A-A802-9C68BA4222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2686279"/>
              </p:ext>
            </p:extLst>
          </p:nvPr>
        </p:nvGraphicFramePr>
        <p:xfrm>
          <a:off x="838200" y="1825624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E1CBE90-35B6-4786-A6AD-2338CD2C67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876054"/>
              </p:ext>
            </p:extLst>
          </p:nvPr>
        </p:nvGraphicFramePr>
        <p:xfrm>
          <a:off x="6172200" y="1825625"/>
          <a:ext cx="53340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682793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B780B78-B73A-4828-9668-7104DBE7E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Termine 2019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A492176-D758-4F25-ACFA-7E462DEE0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1600" dirty="0"/>
              <a:t>Mi. 09.01	ausgefallen</a:t>
            </a:r>
          </a:p>
          <a:p>
            <a:pPr marL="0" indent="0">
              <a:buNone/>
            </a:pPr>
            <a:r>
              <a:rPr lang="de-DE" sz="1600" dirty="0"/>
              <a:t>Mi. 06.02 	</a:t>
            </a:r>
            <a:r>
              <a:rPr lang="de-DE" sz="1600" dirty="0" err="1"/>
              <a:t>Asynchronous</a:t>
            </a:r>
            <a:r>
              <a:rPr lang="de-DE" sz="1600" dirty="0"/>
              <a:t> </a:t>
            </a:r>
            <a:r>
              <a:rPr lang="de-DE" sz="1600" dirty="0" err="1"/>
              <a:t>messaging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Rebus mit </a:t>
            </a:r>
            <a:r>
              <a:rPr lang="de-DE" sz="1600" dirty="0" err="1"/>
              <a:t>Mogens</a:t>
            </a:r>
            <a:r>
              <a:rPr lang="de-DE" sz="1600" dirty="0"/>
              <a:t> (EN)</a:t>
            </a:r>
          </a:p>
          <a:p>
            <a:pPr marL="0" indent="0">
              <a:buNone/>
            </a:pPr>
            <a:r>
              <a:rPr lang="de-DE" sz="1600" dirty="0"/>
              <a:t>Mi. 06.03 	Software </a:t>
            </a:r>
            <a:r>
              <a:rPr lang="de-DE" sz="1600" dirty="0" err="1"/>
              <a:t>meets</a:t>
            </a:r>
            <a:r>
              <a:rPr lang="de-DE" sz="1600" dirty="0"/>
              <a:t> </a:t>
            </a:r>
            <a:r>
              <a:rPr lang="de-DE" sz="1600" dirty="0" err="1"/>
              <a:t>reality</a:t>
            </a:r>
            <a:r>
              <a:rPr lang="de-DE" sz="1600" dirty="0"/>
              <a:t> Part I mit Christof</a:t>
            </a:r>
          </a:p>
          <a:p>
            <a:pPr marL="0" indent="0">
              <a:buNone/>
            </a:pPr>
            <a:r>
              <a:rPr lang="de-DE" sz="1600" dirty="0"/>
              <a:t>Mi. 03.04 	Einführung in Rust &amp; WebAssembly mit Paul &amp; Fabian</a:t>
            </a:r>
          </a:p>
          <a:p>
            <a:pPr marL="0" indent="0">
              <a:buNone/>
            </a:pPr>
            <a:r>
              <a:rPr lang="de-DE" sz="1600" dirty="0"/>
              <a:t>Mi. 08.05 	Railway </a:t>
            </a:r>
            <a:r>
              <a:rPr lang="de-DE" sz="1600" dirty="0" err="1"/>
              <a:t>Oriented</a:t>
            </a:r>
            <a:r>
              <a:rPr lang="de-DE" sz="1600" dirty="0"/>
              <a:t> </a:t>
            </a:r>
            <a:r>
              <a:rPr lang="de-DE" sz="1600" dirty="0" err="1"/>
              <a:t>Programming</a:t>
            </a:r>
            <a:r>
              <a:rPr lang="de-DE" sz="1600" dirty="0"/>
              <a:t> mit Patrick Drechsler</a:t>
            </a:r>
          </a:p>
          <a:p>
            <a:pPr marL="0" indent="0">
              <a:buNone/>
            </a:pPr>
            <a:r>
              <a:rPr lang="de-DE" sz="1600" dirty="0"/>
              <a:t>Mi. 05.06 	 Software </a:t>
            </a:r>
            <a:r>
              <a:rPr lang="de-DE" sz="1600" dirty="0" err="1"/>
              <a:t>meets</a:t>
            </a:r>
            <a:r>
              <a:rPr lang="de-DE" sz="1600" dirty="0"/>
              <a:t> </a:t>
            </a:r>
            <a:r>
              <a:rPr lang="de-DE" sz="1600" dirty="0" err="1"/>
              <a:t>reality</a:t>
            </a:r>
            <a:r>
              <a:rPr lang="de-DE" sz="1600" dirty="0"/>
              <a:t> Part I </a:t>
            </a:r>
            <a:r>
              <a:rPr lang="de-DE" sz="1600" dirty="0" err="1"/>
              <a:t>I</a:t>
            </a:r>
            <a:r>
              <a:rPr lang="de-DE" sz="1600" dirty="0"/>
              <a:t> mit Christof</a:t>
            </a:r>
          </a:p>
          <a:p>
            <a:pPr marL="0" indent="0">
              <a:buNone/>
            </a:pPr>
            <a:r>
              <a:rPr lang="de-DE" sz="1600" dirty="0"/>
              <a:t>Mi. 03.07 	Einführung in Power BI mit Philipp</a:t>
            </a:r>
          </a:p>
          <a:p>
            <a:pPr marL="0" indent="0">
              <a:buNone/>
            </a:pPr>
            <a:r>
              <a:rPr lang="de-DE" sz="1600" dirty="0"/>
              <a:t>Mi. 07.08 	noch frei</a:t>
            </a:r>
          </a:p>
          <a:p>
            <a:pPr marL="0" indent="0">
              <a:buNone/>
            </a:pPr>
            <a:r>
              <a:rPr lang="de-DE" sz="1600" dirty="0"/>
              <a:t>Mi. 04.09 	noch frei</a:t>
            </a:r>
          </a:p>
          <a:p>
            <a:pPr marL="0" indent="0">
              <a:buNone/>
            </a:pPr>
            <a:r>
              <a:rPr lang="de-DE" sz="1600" dirty="0"/>
              <a:t>Mi. 02.10 	noch frei</a:t>
            </a:r>
          </a:p>
          <a:p>
            <a:pPr marL="0" indent="0">
              <a:buNone/>
            </a:pPr>
            <a:r>
              <a:rPr lang="de-DE" sz="1600" dirty="0"/>
              <a:t>Mi. 06.11 	noch frei</a:t>
            </a:r>
          </a:p>
          <a:p>
            <a:pPr marL="0" indent="0">
              <a:buNone/>
            </a:pPr>
            <a:r>
              <a:rPr lang="de-DE" sz="1600" dirty="0"/>
              <a:t>Mi. 04.12 	noch frei</a:t>
            </a:r>
          </a:p>
        </p:txBody>
      </p:sp>
    </p:spTree>
    <p:extLst>
      <p:ext uri="{BB962C8B-B14F-4D97-AF65-F5344CB8AC3E}">
        <p14:creationId xmlns:p14="http://schemas.microsoft.com/office/powerpoint/2010/main" val="364389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23A25C-BFF5-4E43-9FCF-1096CBCFF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 Spaß beim Vortrag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B7BBEB-94C2-4C9C-B1D7-49D3AA87D1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117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DD5D14-9FAB-4643-A5F9-41242D21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Partner &amp; Sponsoren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45FACB3-8A0C-4D14-AD07-B7205457B85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/>
          <a:lstStyle/>
          <a:p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F9D26C4-4F5F-46F6-971D-791455292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305" y="1827540"/>
            <a:ext cx="8497389" cy="434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60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CA4E9D-A10B-42F2-9C30-A288DAB4E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6E81B0-BC1F-4B2B-9B97-F6886F1C2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151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19254B19-A516-4FAD-8EA9-A3215242E139}" vid="{256AD66A-7F0F-4049-ACDE-9675D9CB3A1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157</Words>
  <Application>Microsoft Office PowerPoint</Application>
  <PresentationFormat>Breitbild</PresentationFormat>
  <Paragraphs>57</Paragraphs>
  <Slides>13</Slides>
  <Notes>2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Agency FB</vt:lpstr>
      <vt:lpstr>Arial</vt:lpstr>
      <vt:lpstr>Calibri</vt:lpstr>
      <vt:lpstr>Office</vt:lpstr>
      <vt:lpstr>Keynote</vt:lpstr>
      <vt:lpstr>Partner &amp; Sponsoren</vt:lpstr>
      <vt:lpstr>Heute zu Gast bei   </vt:lpstr>
      <vt:lpstr>.NET User Group Dortmund</vt:lpstr>
      <vt:lpstr>Unser Ablauf</vt:lpstr>
      <vt:lpstr>Termine 2019</vt:lpstr>
      <vt:lpstr>Viel Spaß beim Vortrag</vt:lpstr>
      <vt:lpstr>Partner &amp; Sponsoren</vt:lpstr>
      <vt:lpstr>PowerPoint-Präsentation</vt:lpstr>
      <vt:lpstr>PowerPoint-Präsentation</vt:lpstr>
      <vt:lpstr>PowerPoint-Präsentation</vt:lpstr>
      <vt:lpstr>Vielen Dank</vt:lpstr>
      <vt:lpstr>Keynote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Dark Leo</dc:creator>
  <cp:lastModifiedBy>Dark Leo</cp:lastModifiedBy>
  <cp:revision>26</cp:revision>
  <dcterms:created xsi:type="dcterms:W3CDTF">2019-01-14T21:11:12Z</dcterms:created>
  <dcterms:modified xsi:type="dcterms:W3CDTF">2019-07-03T16:10:19Z</dcterms:modified>
</cp:coreProperties>
</file>